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80" r:id="rId10"/>
    <p:sldId id="296" r:id="rId11"/>
    <p:sldId id="297" r:id="rId12"/>
    <p:sldId id="298" r:id="rId13"/>
    <p:sldId id="299" r:id="rId14"/>
    <p:sldId id="300" r:id="rId15"/>
    <p:sldId id="263" r:id="rId16"/>
    <p:sldId id="264" r:id="rId17"/>
    <p:sldId id="301" r:id="rId18"/>
    <p:sldId id="302" r:id="rId19"/>
    <p:sldId id="288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4" r:id="rId30"/>
    <p:sldId id="313" r:id="rId31"/>
    <p:sldId id="312" r:id="rId32"/>
  </p:sldIdLst>
  <p:sldSz cx="12192000" cy="6858000"/>
  <p:notesSz cx="6858000" cy="9144000"/>
  <p:defaultTextStyle>
    <a:defPPr>
      <a:defRPr lang="en-S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280" autoAdjust="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44FD7-5FC4-4894-8211-51FBD48CCEF9}" type="datetimeFigureOut">
              <a:rPr lang="en-US" smtClean="0"/>
              <a:t>5/12/2020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EA87B-0195-4E76-A5BF-AF71BD391F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7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EA87B-0195-4E76-A5BF-AF71BD391F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5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EA87B-0195-4E76-A5BF-AF71BD391F8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9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B9E1-7195-4D6F-98C8-51C0D3D56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9E2F6-FC51-4033-85A6-0786D1F0F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5544B-5213-4839-856A-948A2A9A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562FC-A960-498D-85D6-35CF7C25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A184E-858D-4837-B17B-6461DEDE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3416067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6054-568A-460A-AA4B-FF5348CE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0A667-B0EE-4982-9919-56A5DD382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7E818-ECF0-47FE-8B25-2DEE76612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D3A17-DD80-44EE-8ECA-8978704BA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23F94-D722-43C1-852A-47537B38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111612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613E5-7C90-4DD2-8289-30A64716C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AC528-F6AA-4360-9A34-1306AF276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EFA1A-9727-42C3-A099-B5597689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91E7D-0A8C-471C-8054-D1F7930A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384B2-11B5-4F91-A807-69DA15DF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235878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9158-39E7-4773-B81F-E9336CF1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2F56D-9444-4F15-B273-F80849AF9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0974-D82B-481A-93C4-25EC7384C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630CC-7934-4665-9B1F-362C68BF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CBC92-2A75-4E60-95E5-0088AA99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166565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5014-D4E4-4032-8DE8-49989D17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EE8D1-8727-40CA-9727-67C6C5E4B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F2686-CA28-4B66-BA89-A33A0A2A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C6AEA-2784-4BB2-B72E-E5E2E102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44ED0-3A60-43F7-9926-11E968DA9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225917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E730-0780-46F3-9011-00C8346FE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CE62C-33B7-42C1-A462-54022A7F2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D93A8-28C3-44C5-A7BC-2F8D8EE8E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4239B-28E0-4A2F-A064-CF5068D8C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74139-9DBA-4566-9DC3-7B113CD9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1F0CB-62DC-4CA5-8E79-281F9BCA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52517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42C2D-30B0-400E-A1E2-D21097A1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DA663-2CE2-4B72-A5A6-348C806E5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810DC-0F11-4314-B404-52F5C08E3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04930-AF5B-4810-94E5-2923D0AC3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04680-A060-4AA7-9C2E-CC6189637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3F0E5A-7DDB-475C-8606-F4A53DFB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B82E5-B780-4C3C-8051-BB8F80FD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F7A2B5-D9BC-4415-ACA7-C9DF7A5C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2996594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C35F-9826-4713-A6AA-E92622E7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E56960-029C-4AE4-BE18-3E3E68BA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651AF-F079-4EEE-9CA1-316C5155E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3E881-01FD-4A42-A54C-B54373F8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2746741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3974B-B026-4F65-990D-C73DB0ED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37286-50A2-413B-BFB3-7EACF81F7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F1EAF-4E4C-48F7-BBDB-E6D1A7DCD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184959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93AB-A0DE-466C-8566-204FC20B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0706-0BC1-4A9F-AF6F-DB0276E08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13F4E-BF1F-4D2E-92A1-D143757A1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69BFF-C14E-441F-89F4-79D16F46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8CEC3-81A5-4086-A383-ABB0D971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07A92-F71B-402C-A606-12FCDDB9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132600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EA06-E468-49AF-B3C1-01483B3D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42C5F-D831-4DBF-9F7F-C63BB4976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A0F28-9DE4-43F4-986D-D617111CD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6EF99-0474-4969-B568-EE0435A1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A6509-16DC-475F-949E-492D8C8D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48A1F-AA9F-4562-8243-C8DB8830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13513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EE851-162F-4BFF-8BDB-3189016E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C8BB4-3001-416A-A12D-49C3DC4F8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AD27E-AC20-4847-95D7-F873C555D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EDDBB-CE6B-4609-9824-828000477DB5}" type="datetimeFigureOut">
              <a:rPr lang="en-SX" smtClean="0"/>
              <a:t>12/05/2020</a:t>
            </a:fld>
            <a:endParaRPr lang="en-S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CC8B5-0B9C-4C66-9E2B-F7545BFF1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62F98-703B-4905-9982-85470C7D9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E15A-0A10-433A-ADEC-69671C78F9DB}" type="slidenum">
              <a:rPr lang="en-SX" smtClean="0"/>
              <a:t>‹#›</a:t>
            </a:fld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134984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784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E7D8-446E-4AD1-8E04-F287C3E94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429" y="1301937"/>
            <a:ext cx="6545997" cy="3675378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MUZO-NOISE BLOCKING GADGET</a:t>
            </a:r>
            <a:br>
              <a:rPr lang="en-US" dirty="0">
                <a:ln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</a:br>
            <a:endParaRPr lang="en-SX" dirty="0">
              <a:ln>
                <a:solidFill>
                  <a:schemeClr val="bg1"/>
                </a:solidFill>
                <a:prstDash val="solid"/>
              </a:ln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02981" y="3161999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440621-E6FA-428B-8414-49EB65629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1" y="794524"/>
            <a:ext cx="5291881" cy="52619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309758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371600" y="697867"/>
            <a:ext cx="9144000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WORKING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E00B9BC9-9CFB-4108-8F65-AA8AFB62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47851"/>
            <a:ext cx="9144000" cy="4305299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2382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371600" y="697867"/>
            <a:ext cx="9144000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WORKING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4E022-E775-4B17-8958-111FE44E7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67"/>
          <a:stretch/>
        </p:blipFill>
        <p:spPr>
          <a:xfrm>
            <a:off x="1371600" y="1904776"/>
            <a:ext cx="9144000" cy="4124549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195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628775" y="752475"/>
            <a:ext cx="9144000" cy="781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STATE OF THE ART VIBRATION MONITORING SYSTEM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9076A8-52BA-462C-805D-4669A3585C4B}"/>
              </a:ext>
            </a:extLst>
          </p:cNvPr>
          <p:cNvSpPr/>
          <p:nvPr/>
        </p:nvSpPr>
        <p:spPr>
          <a:xfrm>
            <a:off x="1123950" y="2034186"/>
            <a:ext cx="101536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base">
              <a:buFont typeface="Wingdings" panose="05000000000000000000" pitchFamily="2" charset="2"/>
              <a:buChar char="q"/>
            </a:pP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Muzo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the first acoustic device that applies Anti-Vibration Technology for smooth surface.</a:t>
            </a:r>
          </a:p>
          <a:p>
            <a:pPr marL="457200" indent="-457200" algn="just" fontAlgn="base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This Exclusive Technology prevents objects from vibrating to minimize any unwanted disturbances nearby.</a:t>
            </a:r>
          </a:p>
          <a:p>
            <a:pPr marL="457200" indent="-457200" algn="just" fontAlgn="base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Besides,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Muzo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utilizes Billion sound Technology (Powered by BST) to generate dynamic realistic sounds.</a:t>
            </a:r>
          </a:p>
          <a:p>
            <a:pPr marL="457200" indent="-457200" algn="just" fontAlgn="base">
              <a:buFont typeface="Wingdings" panose="05000000000000000000" pitchFamily="2" charset="2"/>
              <a:buChar char="q"/>
            </a:pP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87083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628775" y="752475"/>
            <a:ext cx="9144000" cy="7814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STATE OF THE ART VIBRATION MONITORING SYSTEM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B7BCD5-B0B6-44AA-8AF6-0B3B9C373EA0}"/>
              </a:ext>
            </a:extLst>
          </p:cNvPr>
          <p:cNvSpPr/>
          <p:nvPr/>
        </p:nvSpPr>
        <p:spPr>
          <a:xfrm>
            <a:off x="1455148" y="1981200"/>
            <a:ext cx="9574802" cy="3694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These vivid sounds set the scene and drown out intrusive noises.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Whether you wish to enjoy a piece of serenity or to become engulfed in the tranquil sounds of nature,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Muzo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will be there for you.</a:t>
            </a:r>
          </a:p>
        </p:txBody>
      </p:sp>
    </p:spTree>
    <p:extLst>
      <p:ext uri="{BB962C8B-B14F-4D97-AF65-F5344CB8AC3E}">
        <p14:creationId xmlns:p14="http://schemas.microsoft.com/office/powerpoint/2010/main" val="203404445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787509" y="927067"/>
            <a:ext cx="9144000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EXCLUSIVE ANTI VIBRATION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5FAB16-2CA9-4CB4-BF1D-5B33365E7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" t="36329" r="66938" b="2141"/>
          <a:stretch/>
        </p:blipFill>
        <p:spPr>
          <a:xfrm>
            <a:off x="1163829" y="2751750"/>
            <a:ext cx="2663044" cy="2444266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13DCE5-DC9A-482E-AE83-4878C1C56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3" t="27941" r="35053"/>
          <a:stretch/>
        </p:blipFill>
        <p:spPr>
          <a:xfrm>
            <a:off x="4656636" y="2827950"/>
            <a:ext cx="2914651" cy="2621584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71D5D5-2D44-4709-975D-6BFF39753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80" t="16346" r="3820"/>
          <a:stretch/>
        </p:blipFill>
        <p:spPr>
          <a:xfrm>
            <a:off x="8220000" y="2646989"/>
            <a:ext cx="2808172" cy="2763211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8355609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3A593-D224-4419-8D39-EBBF5DE4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09" y="704850"/>
            <a:ext cx="10966872" cy="5626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632ADE-A69A-424B-8EBD-0251BE770DC0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ABE3C8-406A-4D4E-83C8-9948479678B6}"/>
              </a:ext>
            </a:extLst>
          </p:cNvPr>
          <p:cNvSpPr/>
          <p:nvPr/>
        </p:nvSpPr>
        <p:spPr>
          <a:xfrm>
            <a:off x="-1" y="6330982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815A17-6F9D-4BB2-A8B6-ED854A7A7C62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38BD6-2C6A-45C0-BEA6-F6FF31E28C15}"/>
              </a:ext>
            </a:extLst>
          </p:cNvPr>
          <p:cNvSpPr/>
          <p:nvPr/>
        </p:nvSpPr>
        <p:spPr>
          <a:xfrm rot="16200000">
            <a:off x="8502983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1300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850D8-9C74-474A-AEDB-9FE1BE7C6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53" y="323556"/>
            <a:ext cx="11236011" cy="61616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E6C323-8924-4EEE-9DF5-5C669888FC34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EE83C4-612E-4631-923E-A6A7CB0BC910}"/>
              </a:ext>
            </a:extLst>
          </p:cNvPr>
          <p:cNvSpPr/>
          <p:nvPr/>
        </p:nvSpPr>
        <p:spPr>
          <a:xfrm rot="16200000">
            <a:off x="8502982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C8A50C-11F5-4CDF-8649-09FB1AE22466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4A0F3E-FD5F-410F-8352-7E82A3FB9BEA}"/>
              </a:ext>
            </a:extLst>
          </p:cNvPr>
          <p:cNvSpPr/>
          <p:nvPr/>
        </p:nvSpPr>
        <p:spPr>
          <a:xfrm>
            <a:off x="-1" y="6350633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5608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094830" y="860716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HOW TO USE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9F6B4D6E-06BA-44D5-A1FC-0B0D4597B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6" t="28575" r="2474"/>
          <a:stretch/>
        </p:blipFill>
        <p:spPr>
          <a:xfrm>
            <a:off x="1181100" y="2106649"/>
            <a:ext cx="9829800" cy="3975818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1189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02981" y="3161999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00EE3F0-868F-4C0D-BD8C-0FF340998565}"/>
              </a:ext>
            </a:extLst>
          </p:cNvPr>
          <p:cNvSpPr txBox="1">
            <a:spLocks/>
          </p:cNvSpPr>
          <p:nvPr/>
        </p:nvSpPr>
        <p:spPr>
          <a:xfrm>
            <a:off x="2390969" y="960262"/>
            <a:ext cx="7410061" cy="36670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BUSSINESS CANVAS</a:t>
            </a:r>
          </a:p>
          <a:p>
            <a:r>
              <a:rPr lang="en-US" sz="72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MODEL</a:t>
            </a:r>
            <a:endParaRPr lang="en-SX" sz="72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3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F96A7C-4BEA-48C0-AF97-157A83679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" t="4775" r="2032" b="21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8308C0-D42C-4C5B-BC80-287A723DE43E}"/>
              </a:ext>
            </a:extLst>
          </p:cNvPr>
          <p:cNvSpPr/>
          <p:nvPr/>
        </p:nvSpPr>
        <p:spPr>
          <a:xfrm>
            <a:off x="5181600" y="0"/>
            <a:ext cx="2230582" cy="489065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4B88FD-0B94-420F-9510-8E07D09247A6}"/>
              </a:ext>
            </a:extLst>
          </p:cNvPr>
          <p:cNvSpPr/>
          <p:nvPr/>
        </p:nvSpPr>
        <p:spPr>
          <a:xfrm>
            <a:off x="-1" y="0"/>
            <a:ext cx="2563091" cy="48906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A3032-258E-4728-9C1F-44CABEA89077}"/>
              </a:ext>
            </a:extLst>
          </p:cNvPr>
          <p:cNvSpPr/>
          <p:nvPr/>
        </p:nvSpPr>
        <p:spPr>
          <a:xfrm>
            <a:off x="10030692" y="0"/>
            <a:ext cx="2161308" cy="4890655"/>
          </a:xfrm>
          <a:prstGeom prst="rect">
            <a:avLst/>
          </a:prstGeom>
          <a:noFill/>
          <a:ln w="571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X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1D4346-21FF-459D-A376-0C055DDD1BEF}"/>
              </a:ext>
            </a:extLst>
          </p:cNvPr>
          <p:cNvSpPr/>
          <p:nvPr/>
        </p:nvSpPr>
        <p:spPr>
          <a:xfrm>
            <a:off x="7509165" y="2445328"/>
            <a:ext cx="2396835" cy="2445328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BE4100-6BEE-4505-A683-D7EB5D12EF29}"/>
              </a:ext>
            </a:extLst>
          </p:cNvPr>
          <p:cNvSpPr/>
          <p:nvPr/>
        </p:nvSpPr>
        <p:spPr>
          <a:xfrm>
            <a:off x="2639292" y="0"/>
            <a:ext cx="2445325" cy="2445328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X"/>
          </a:p>
        </p:txBody>
      </p:sp>
    </p:spTree>
    <p:extLst>
      <p:ext uri="{BB962C8B-B14F-4D97-AF65-F5344CB8AC3E}">
        <p14:creationId xmlns:p14="http://schemas.microsoft.com/office/powerpoint/2010/main" val="147508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-1" y="-47745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38903" y="3114256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22D516-ED98-470B-A173-6D18F7123FBF}"/>
              </a:ext>
            </a:extLst>
          </p:cNvPr>
          <p:cNvSpPr txBox="1">
            <a:spLocks/>
          </p:cNvSpPr>
          <p:nvPr/>
        </p:nvSpPr>
        <p:spPr>
          <a:xfrm>
            <a:off x="2150231" y="815900"/>
            <a:ext cx="7927460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GROUP MEMBERS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5D5939B-8F08-4B3C-ABF6-4432CF3EA174}"/>
              </a:ext>
            </a:extLst>
          </p:cNvPr>
          <p:cNvSpPr txBox="1">
            <a:spLocks/>
          </p:cNvSpPr>
          <p:nvPr/>
        </p:nvSpPr>
        <p:spPr>
          <a:xfrm>
            <a:off x="856161" y="20647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HIFSA BASHARAT		02-235162-012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HARIS ANWER		02-235162-011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8467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199061" y="950392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KEY PARTNERS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C6118-A630-44E5-B1A0-E1C746B42090}"/>
              </a:ext>
            </a:extLst>
          </p:cNvPr>
          <p:cNvSpPr/>
          <p:nvPr/>
        </p:nvSpPr>
        <p:spPr>
          <a:xfrm>
            <a:off x="1199061" y="1913216"/>
            <a:ext cx="6587194" cy="4509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Friends, Family</a:t>
            </a:r>
          </a:p>
          <a:p>
            <a:pPr marL="457200" lvl="0" indent="-4572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Funding from Government</a:t>
            </a:r>
            <a:endParaRPr lang="x-none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lvl="0" indent="-4572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Hospital</a:t>
            </a:r>
            <a:endParaRPr lang="x-none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lvl="0" indent="-4572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Industries</a:t>
            </a:r>
            <a:endParaRPr lang="x-none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lvl="0" indent="-4572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Bank collaboration</a:t>
            </a:r>
            <a:endParaRPr lang="x-none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lvl="0" indent="-4572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Schools</a:t>
            </a:r>
          </a:p>
          <a:p>
            <a:pPr marL="457200" lvl="0" indent="-4572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Advance Payments</a:t>
            </a:r>
          </a:p>
          <a:p>
            <a:pPr marL="457200" lvl="0" indent="-457200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Companies which makes house hold products</a:t>
            </a:r>
            <a:endParaRPr lang="x-none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B1189B5-93D9-4B2C-BCA9-FF401C324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50445"/>
            <a:ext cx="3905249" cy="3675539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90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250595" y="582230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KEY ACTIVITIES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21E8F-4468-4848-81B9-61E5AB6ABF7F}"/>
              </a:ext>
            </a:extLst>
          </p:cNvPr>
          <p:cNvSpPr/>
          <p:nvPr/>
        </p:nvSpPr>
        <p:spPr>
          <a:xfrm>
            <a:off x="939067" y="1324529"/>
            <a:ext cx="76581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Assembling product</a:t>
            </a:r>
            <a:endParaRPr lang="en-US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Buying spare parts, Testing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To aware people with technology</a:t>
            </a:r>
            <a:endParaRPr lang="x-none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Advertisement on sites, bills as well</a:t>
            </a:r>
            <a:endParaRPr lang="x-none" sz="28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Maintenance of website and product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Affiliation with </a:t>
            </a:r>
            <a:r>
              <a:rPr lang="en-AU" sz="2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Corrier</a:t>
            </a: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services 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Cost Analysis, Product Delivery, Gathering Orders</a:t>
            </a:r>
          </a:p>
        </p:txBody>
      </p:sp>
      <p:pic>
        <p:nvPicPr>
          <p:cNvPr id="12290" name="Picture 2" descr="Related image">
            <a:extLst>
              <a:ext uri="{FF2B5EF4-FFF2-40B4-BE49-F238E27FC236}">
                <a16:creationId xmlns:a16="http://schemas.microsoft.com/office/drawing/2014/main" id="{79C3E417-7304-424B-AF73-ACCDC7C5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863" y="2256707"/>
            <a:ext cx="3343993" cy="3343993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385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199061" y="950392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KEY RESOURCSE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E486AA-A267-454B-A630-C160CF035BCF}"/>
              </a:ext>
            </a:extLst>
          </p:cNvPr>
          <p:cNvSpPr/>
          <p:nvPr/>
        </p:nvSpPr>
        <p:spPr>
          <a:xfrm>
            <a:off x="1865811" y="224221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Workers (We will be..)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Supply chain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Website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Physical Store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FAE2E7B5-CEBA-40D9-9720-573E432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21" y="2158762"/>
            <a:ext cx="3102036" cy="296874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34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112793" y="570690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VALUE PROPOSITION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ADC8C9-7F70-4713-ADCD-FA97A63145D9}"/>
              </a:ext>
            </a:extLst>
          </p:cNvPr>
          <p:cNvSpPr/>
          <p:nvPr/>
        </p:nvSpPr>
        <p:spPr>
          <a:xfrm>
            <a:off x="1076869" y="1403495"/>
            <a:ext cx="10038261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User Friendly product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Available on reasonable cost</a:t>
            </a:r>
            <a:endParaRPr lang="x-none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Product produced as per order</a:t>
            </a:r>
            <a:endParaRPr lang="x-none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No side effects, Available on Rent</a:t>
            </a:r>
            <a:endParaRPr lang="x-none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Free home delivery and maintenance with warranty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1</a:t>
            </a:r>
            <a:r>
              <a:rPr lang="en-AU" sz="2000" baseline="30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st</a:t>
            </a:r>
            <a:r>
              <a:rPr lang="en-A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we will provide Demo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Default products exchangeable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75% money will be reimburse if Customer not satisfied but within 10 days of purchasing.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Market price $116, Our cost will be $100 &amp; price will be set to $110 ,Our revenue would be $10 on each product</a:t>
            </a:r>
            <a:endParaRPr lang="x-none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58453FC5-C3E3-4708-814F-76E0C506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2321391"/>
            <a:ext cx="2667000" cy="266700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46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199061" y="950392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CUSTOMER RELATIONSHIP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7E9700-E08B-4872-9D03-46DD0195AED5}"/>
              </a:ext>
            </a:extLst>
          </p:cNvPr>
          <p:cNvSpPr/>
          <p:nvPr/>
        </p:nvSpPr>
        <p:spPr>
          <a:xfrm>
            <a:off x="1562100" y="2320491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Website/social networks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Survey for getting feedback after 10 days of buying our product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Direct contact with students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Related image">
            <a:extLst>
              <a:ext uri="{FF2B5EF4-FFF2-40B4-BE49-F238E27FC236}">
                <a16:creationId xmlns:a16="http://schemas.microsoft.com/office/drawing/2014/main" id="{90874EAE-6C99-48C3-8455-48B413A6A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2416913"/>
            <a:ext cx="3352800" cy="3352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9195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199061" y="950392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CHANNELS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E39A0-0781-4D92-A585-0C78F3EBC40E}"/>
              </a:ext>
            </a:extLst>
          </p:cNvPr>
          <p:cNvSpPr/>
          <p:nvPr/>
        </p:nvSpPr>
        <p:spPr>
          <a:xfrm>
            <a:off x="1695450" y="2286001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Direct sales</a:t>
            </a:r>
          </a:p>
          <a:p>
            <a:pPr lvl="0">
              <a:lnSpc>
                <a:spcPct val="150000"/>
              </a:lnSpc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Karachi Physical Store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Online Sales</a:t>
            </a:r>
          </a:p>
          <a:p>
            <a:pPr lvl="0">
              <a:lnSpc>
                <a:spcPct val="150000"/>
              </a:lnSpc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Through website named as </a:t>
            </a:r>
            <a:r>
              <a:rPr lang="en-AU" sz="3200" dirty="0">
                <a:solidFill>
                  <a:srgbClr val="0070C0"/>
                </a:solidFill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hkOm.com.pk</a:t>
            </a:r>
            <a:endParaRPr lang="x-none" sz="32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Image result for CHANNELS PICS TO DISTRIBUTE THE PRODYCT">
            <a:extLst>
              <a:ext uri="{FF2B5EF4-FFF2-40B4-BE49-F238E27FC236}">
                <a16:creationId xmlns:a16="http://schemas.microsoft.com/office/drawing/2014/main" id="{8BF6547A-D70A-4F51-BAC2-562B00380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9849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97" t="13860" r="21851" b="19426"/>
          <a:stretch/>
        </p:blipFill>
        <p:spPr bwMode="auto">
          <a:xfrm>
            <a:off x="6392077" y="2085818"/>
            <a:ext cx="3725909" cy="3380670"/>
          </a:xfrm>
          <a:prstGeom prst="ellipse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370072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199061" y="950392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COST STRUCTURE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E6564-CF9B-4D3E-BFE5-039BC3075A8D}"/>
              </a:ext>
            </a:extLst>
          </p:cNvPr>
          <p:cNvSpPr/>
          <p:nvPr/>
        </p:nvSpPr>
        <p:spPr>
          <a:xfrm>
            <a:off x="1199060" y="1862626"/>
            <a:ext cx="61542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Workers’ salaries(profit will be distributed among 4 of us)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Component cost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Shipping cost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Advertisement cost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Survey team accommodation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 descr="Related image">
            <a:extLst>
              <a:ext uri="{FF2B5EF4-FFF2-40B4-BE49-F238E27FC236}">
                <a16:creationId xmlns:a16="http://schemas.microsoft.com/office/drawing/2014/main" id="{9EE48763-8674-492D-8D2B-414649D2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38" y="2358680"/>
            <a:ext cx="3109912" cy="3109912"/>
          </a:xfrm>
          <a:prstGeom prst="rect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83898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199061" y="950392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CUSTOMER SEGMENT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29390-7574-47C3-ABDC-CBE07F47CCC9}"/>
              </a:ext>
            </a:extLst>
          </p:cNvPr>
          <p:cNvSpPr/>
          <p:nvPr/>
        </p:nvSpPr>
        <p:spPr>
          <a:xfrm>
            <a:off x="1199061" y="2286001"/>
            <a:ext cx="8616981" cy="295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Targeted to students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People of Demographically noisy areas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Blood pressure, migraine patients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Detectives and Intelligence officers</a:t>
            </a: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 descr="Image result for CUSTOMER SEGMENT0  PICS">
            <a:extLst>
              <a:ext uri="{FF2B5EF4-FFF2-40B4-BE49-F238E27FC236}">
                <a16:creationId xmlns:a16="http://schemas.microsoft.com/office/drawing/2014/main" id="{A52D838C-4C97-4A8A-A9DE-FC825A42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51" y="2480133"/>
            <a:ext cx="3843867" cy="384386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98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199061" y="950392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REVENUE STREAM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CD13BD-565E-4867-A55A-6F95AC36D25F}"/>
              </a:ext>
            </a:extLst>
          </p:cNvPr>
          <p:cNvSpPr/>
          <p:nvPr/>
        </p:nvSpPr>
        <p:spPr>
          <a:xfrm>
            <a:off x="1199061" y="2286002"/>
            <a:ext cx="79449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Through advertisement, sales, Providing device to student on rent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Business Model: Rental, Advertisement, Direct sales</a:t>
            </a:r>
          </a:p>
          <a:p>
            <a:pPr lvl="0">
              <a:lnSpc>
                <a:spcPct val="150000"/>
              </a:lnSpc>
            </a:pPr>
            <a:endParaRPr lang="x-none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 descr="Related image">
            <a:extLst>
              <a:ext uri="{FF2B5EF4-FFF2-40B4-BE49-F238E27FC236}">
                <a16:creationId xmlns:a16="http://schemas.microsoft.com/office/drawing/2014/main" id="{EC571317-F862-4411-9B92-6BFF806A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72" y="2019000"/>
            <a:ext cx="3763841" cy="3763841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42344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199061" y="950392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THROUGH BACK TO MUZO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6E225D-276A-4021-8E17-1C318F67BB1B}"/>
              </a:ext>
            </a:extLst>
          </p:cNvPr>
          <p:cNvPicPr/>
          <p:nvPr/>
        </p:nvPicPr>
        <p:blipFill rotWithShape="1">
          <a:blip r:embed="rId2"/>
          <a:srcRect t="27398" r="2315"/>
          <a:stretch/>
        </p:blipFill>
        <p:spPr>
          <a:xfrm>
            <a:off x="970460" y="2012735"/>
            <a:ext cx="10495461" cy="38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3200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22D516-ED98-470B-A173-6D18F7123FBF}"/>
              </a:ext>
            </a:extLst>
          </p:cNvPr>
          <p:cNvSpPr txBox="1">
            <a:spLocks/>
          </p:cNvSpPr>
          <p:nvPr/>
        </p:nvSpPr>
        <p:spPr>
          <a:xfrm>
            <a:off x="1009650" y="839773"/>
            <a:ext cx="10134600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THINK FOR A SECOND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4A16C7E9-C68F-44A0-B32A-77A04E6A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73" y="2064763"/>
            <a:ext cx="10060577" cy="3953464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1552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E018DA-BB5C-4A00-8D7E-12CCA688C454}"/>
              </a:ext>
            </a:extLst>
          </p:cNvPr>
          <p:cNvSpPr txBox="1">
            <a:spLocks/>
          </p:cNvSpPr>
          <p:nvPr/>
        </p:nvSpPr>
        <p:spPr>
          <a:xfrm>
            <a:off x="1199061" y="950392"/>
            <a:ext cx="10038261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CD13BD-565E-4867-A55A-6F95AC36D25F}"/>
              </a:ext>
            </a:extLst>
          </p:cNvPr>
          <p:cNvSpPr/>
          <p:nvPr/>
        </p:nvSpPr>
        <p:spPr>
          <a:xfrm>
            <a:off x="1199061" y="2019000"/>
            <a:ext cx="100382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AU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It would be Clone Market.</a:t>
            </a:r>
          </a:p>
          <a:p>
            <a:pPr lvl="0">
              <a:lnSpc>
                <a:spcPct val="150000"/>
              </a:lnSpc>
            </a:pPr>
            <a:r>
              <a:rPr lang="en-AU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Our estimated revenue would be $16 per product.</a:t>
            </a:r>
          </a:p>
          <a:p>
            <a:pPr lvl="0">
              <a:lnSpc>
                <a:spcPct val="150000"/>
              </a:lnSpc>
            </a:pPr>
            <a:r>
              <a:rPr lang="en-AU" sz="32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According to our business model canvas we will cope up with our expenses.</a:t>
            </a:r>
            <a:endParaRPr lang="x-none" sz="3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9567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66203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E6858-53B2-4E26-9AFE-94713F390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0671"/>
            <a:ext cx="10424160" cy="4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7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42396" y="3165490"/>
            <a:ext cx="6844035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22D516-ED98-470B-A173-6D18F7123FBF}"/>
              </a:ext>
            </a:extLst>
          </p:cNvPr>
          <p:cNvSpPr txBox="1">
            <a:spLocks/>
          </p:cNvSpPr>
          <p:nvPr/>
        </p:nvSpPr>
        <p:spPr>
          <a:xfrm>
            <a:off x="1371600" y="839773"/>
            <a:ext cx="9144000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WHO IS RESPONSIBLE ?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4065AB3-B11E-4A23-ADAD-459BB318B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11"/>
          <a:stretch/>
        </p:blipFill>
        <p:spPr>
          <a:xfrm>
            <a:off x="766743" y="1932242"/>
            <a:ext cx="10694437" cy="1761542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B5173EB1-4CAF-4010-8FB3-AEB7E8D9F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4"/>
          <a:stretch/>
        </p:blipFill>
        <p:spPr>
          <a:xfrm>
            <a:off x="730820" y="3428998"/>
            <a:ext cx="10952506" cy="27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96459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42396" y="3165490"/>
            <a:ext cx="6844035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22D516-ED98-470B-A173-6D18F7123FBF}"/>
              </a:ext>
            </a:extLst>
          </p:cNvPr>
          <p:cNvSpPr txBox="1">
            <a:spLocks/>
          </p:cNvSpPr>
          <p:nvPr/>
        </p:nvSpPr>
        <p:spPr>
          <a:xfrm>
            <a:off x="856162" y="543525"/>
            <a:ext cx="10515600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</a:rPr>
              <a:t>MUZO OUR PROPOSED SOLUTION</a:t>
            </a:r>
            <a:endParaRPr lang="en-US" sz="48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12" name="VID-20181201-WA0025">
            <a:hlinkClick r:id="" action="ppaction://media"/>
            <a:extLst>
              <a:ext uri="{FF2B5EF4-FFF2-40B4-BE49-F238E27FC236}">
                <a16:creationId xmlns:a16="http://schemas.microsoft.com/office/drawing/2014/main" id="{271B5F2B-6FDF-4DC7-800A-8E139A775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7019" y="1472267"/>
            <a:ext cx="11064759" cy="45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42396" y="3165490"/>
            <a:ext cx="6844035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22D516-ED98-470B-A173-6D18F7123FBF}"/>
              </a:ext>
            </a:extLst>
          </p:cNvPr>
          <p:cNvSpPr txBox="1">
            <a:spLocks/>
          </p:cNvSpPr>
          <p:nvPr/>
        </p:nvSpPr>
        <p:spPr>
          <a:xfrm>
            <a:off x="856162" y="839773"/>
            <a:ext cx="10515600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CONSTRUCTION</a:t>
            </a: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B0CC225C-86DF-4C9A-A02F-5804AC6F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63" y="1923457"/>
            <a:ext cx="10515599" cy="476720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618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42396" y="3165490"/>
            <a:ext cx="6844035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22D516-ED98-470B-A173-6D18F7123FBF}"/>
              </a:ext>
            </a:extLst>
          </p:cNvPr>
          <p:cNvSpPr txBox="1">
            <a:spLocks/>
          </p:cNvSpPr>
          <p:nvPr/>
        </p:nvSpPr>
        <p:spPr>
          <a:xfrm>
            <a:off x="856162" y="839773"/>
            <a:ext cx="10515600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SPECIFICATIONS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8786B04-316C-4F87-9548-8B11A5C7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62" y="1923457"/>
            <a:ext cx="10515600" cy="47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480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013685-D456-40E4-9D7A-61375D5454F2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A7821-F82C-4F5A-A741-271CFCB51165}"/>
              </a:ext>
            </a:extLst>
          </p:cNvPr>
          <p:cNvSpPr/>
          <p:nvPr/>
        </p:nvSpPr>
        <p:spPr>
          <a:xfrm>
            <a:off x="0" y="632400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3C760-CECF-4EE8-B318-4B3E3C075091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17F7A7-2A5B-4A98-847A-058257A5F2DA}"/>
              </a:ext>
            </a:extLst>
          </p:cNvPr>
          <p:cNvSpPr/>
          <p:nvPr/>
        </p:nvSpPr>
        <p:spPr>
          <a:xfrm rot="16200000">
            <a:off x="8566267" y="3141619"/>
            <a:ext cx="6796292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2F9A35A-B7D1-49F0-83A6-E5BCE1B8C560}"/>
              </a:ext>
            </a:extLst>
          </p:cNvPr>
          <p:cNvSpPr txBox="1">
            <a:spLocks/>
          </p:cNvSpPr>
          <p:nvPr/>
        </p:nvSpPr>
        <p:spPr>
          <a:xfrm>
            <a:off x="1371600" y="839773"/>
            <a:ext cx="9144000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WHAT IS EXCITER?</a:t>
            </a:r>
          </a:p>
        </p:txBody>
      </p:sp>
      <p:pic>
        <p:nvPicPr>
          <p:cNvPr id="1026" name="Picture 2" descr="Image result for WHITE PERSON">
            <a:extLst>
              <a:ext uri="{FF2B5EF4-FFF2-40B4-BE49-F238E27FC236}">
                <a16:creationId xmlns:a16="http://schemas.microsoft.com/office/drawing/2014/main" id="{4CA6BC48-E3BB-46F1-B1B0-52DFAB8A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97670"/>
            <a:ext cx="9144000" cy="3635254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9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1A8A207-31BE-4D36-91DB-7353AA22C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589"/>
          <a:stretch/>
        </p:blipFill>
        <p:spPr>
          <a:xfrm>
            <a:off x="228600" y="2228850"/>
            <a:ext cx="11963400" cy="33190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1F733F2-BAB1-4CA4-B9AD-29D88CDE6F88}"/>
              </a:ext>
            </a:extLst>
          </p:cNvPr>
          <p:cNvSpPr txBox="1">
            <a:spLocks/>
          </p:cNvSpPr>
          <p:nvPr/>
        </p:nvSpPr>
        <p:spPr>
          <a:xfrm>
            <a:off x="1371600" y="839773"/>
            <a:ext cx="9144000" cy="912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WHAT IS EXCITER?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91506-36DC-4AB4-83A9-EBEDC577F823}"/>
              </a:ext>
            </a:extLst>
          </p:cNvPr>
          <p:cNvSpPr/>
          <p:nvPr/>
        </p:nvSpPr>
        <p:spPr>
          <a:xfrm>
            <a:off x="0" y="0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27D74-1AF3-4D0D-95BB-7727ADA35115}"/>
              </a:ext>
            </a:extLst>
          </p:cNvPr>
          <p:cNvSpPr/>
          <p:nvPr/>
        </p:nvSpPr>
        <p:spPr>
          <a:xfrm>
            <a:off x="0" y="6330983"/>
            <a:ext cx="12192000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C70E88-B259-4F8F-949F-FE57D8252B88}"/>
              </a:ext>
            </a:extLst>
          </p:cNvPr>
          <p:cNvSpPr/>
          <p:nvPr/>
        </p:nvSpPr>
        <p:spPr>
          <a:xfrm rot="16200000">
            <a:off x="-3161999" y="3168983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F05AFC-ABA5-43CF-9CB8-53C728422C82}"/>
              </a:ext>
            </a:extLst>
          </p:cNvPr>
          <p:cNvSpPr/>
          <p:nvPr/>
        </p:nvSpPr>
        <p:spPr>
          <a:xfrm rot="16200000">
            <a:off x="8537891" y="3162001"/>
            <a:ext cx="6851018" cy="527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1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</Words>
  <Application>Microsoft Office PowerPoint</Application>
  <PresentationFormat>Widescreen</PresentationFormat>
  <Paragraphs>86</Paragraphs>
  <Slides>31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Wingdings</vt:lpstr>
      <vt:lpstr>Office Theme</vt:lpstr>
      <vt:lpstr>MUZO-NOISE BLOCKING GADGET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HIFSA BASHARAT</dc:creator>
  <cp:lastModifiedBy>HIFSA BASHARAT</cp:lastModifiedBy>
  <cp:revision>39</cp:revision>
  <dcterms:created xsi:type="dcterms:W3CDTF">2018-12-01T13:52:50Z</dcterms:created>
  <dcterms:modified xsi:type="dcterms:W3CDTF">2020-05-12T17:46:14Z</dcterms:modified>
</cp:coreProperties>
</file>